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  <p:sldMasterId id="2147483702" r:id="rId5"/>
  </p:sldMasterIdLst>
  <p:sldIdLst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76"/>
    <p:restoredTop sz="96327"/>
  </p:normalViewPr>
  <p:slideViewPr>
    <p:cSldViewPr snapToGrid="0" snapToObjects="1">
      <p:cViewPr>
        <p:scale>
          <a:sx n="80" d="100"/>
          <a:sy n="80" d="100"/>
        </p:scale>
        <p:origin x="1410" y="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1580706-4D21-3D43-A458-4358C669D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3837" y="1770110"/>
            <a:ext cx="10031850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600"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2pPr>
            <a:lvl3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3pPr>
            <a:lvl4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4pPr>
            <a:lvl5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E20AB0-DBFC-F547-85C8-AA41D21515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838" y="576631"/>
            <a:ext cx="10031850" cy="9929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7741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D446C-DC3E-CF47-9E0D-447DB7A9FC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3838" y="177011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600"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2pPr>
            <a:lvl3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3pPr>
            <a:lvl4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4pPr>
            <a:lvl5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3F37E0-A66F-7748-8582-A842FA713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7838" y="177011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sz="2600"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2pPr>
            <a:lvl3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3pPr>
            <a:lvl4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4pPr>
            <a:lvl5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B0F347B-ACA4-1B4D-8DB9-3DD9731519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838" y="576631"/>
            <a:ext cx="10031850" cy="9929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760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3934E8A4-82AE-DF44-8516-5D7DCE92DF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34793" y="-1075781"/>
            <a:ext cx="9696547" cy="9055896"/>
          </a:xfrm>
          <a:prstGeom prst="ellipse">
            <a:avLst/>
          </a:prstGeom>
          <a:solidFill>
            <a:schemeClr val="bg2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2F12868-5C4D-B04B-BB78-4888175151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3837" y="1803666"/>
            <a:ext cx="6079856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600"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2pPr>
            <a:lvl3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3pPr>
            <a:lvl4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4pPr>
            <a:lvl5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DA438A0-873F-5743-BF9B-8013F92922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838" y="576631"/>
            <a:ext cx="6366934" cy="9929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110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242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DDD3BA1-8FCF-584D-BAAC-570FEFB499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1" y="1866347"/>
            <a:ext cx="6573519" cy="1781093"/>
          </a:xfrm>
          <a:prstGeom prst="rect">
            <a:avLst/>
          </a:prstGeom>
        </p:spPr>
        <p:txBody>
          <a:bodyPr anchor="ctr"/>
          <a:lstStyle>
            <a:lvl1pPr algn="l">
              <a:defRPr sz="3600" b="1" i="0">
                <a:solidFill>
                  <a:schemeClr val="accent1"/>
                </a:solidFill>
                <a:latin typeface="DIN Pro Bold" panose="020B0504020101020102" pitchFamily="34" charset="0"/>
                <a:cs typeface="DIN Pro Bold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B7F8257-13A0-EC4A-99F7-A95EB0099EB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1" y="3778672"/>
            <a:ext cx="5933439" cy="716969"/>
          </a:xfrm>
          <a:prstGeom prst="rect">
            <a:avLst/>
          </a:prstGeo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4D51A43-E5E5-7F46-A884-0E43FA7955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6801" y="5488041"/>
            <a:ext cx="5029200" cy="32101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pPr lvl="0"/>
            <a:r>
              <a:rPr lang="en-US" dirty="0"/>
              <a:t>CLICK TO EDIT MASTER DAY, MONTH DATE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F6C7E9-D219-A643-B776-DF82395A5CE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00240" y="2775098"/>
            <a:ext cx="5801360" cy="6156251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894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DDD3BA1-8FCF-584D-BAAC-570FEFB499A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1" y="1866347"/>
            <a:ext cx="6573519" cy="1781093"/>
          </a:xfrm>
          <a:prstGeom prst="rect">
            <a:avLst/>
          </a:prstGeom>
        </p:spPr>
        <p:txBody>
          <a:bodyPr anchor="ctr"/>
          <a:lstStyle>
            <a:lvl1pPr algn="l">
              <a:defRPr sz="3600" b="1" i="0">
                <a:solidFill>
                  <a:schemeClr val="accent1"/>
                </a:solidFill>
                <a:latin typeface="DIN Pro Bold" panose="020B0504020101020102" pitchFamily="34" charset="0"/>
                <a:cs typeface="DIN Pro Bold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B7F8257-13A0-EC4A-99F7-A95EB0099EB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6801" y="3778672"/>
            <a:ext cx="5933439" cy="716969"/>
          </a:xfrm>
          <a:prstGeom prst="rect">
            <a:avLst/>
          </a:prstGeom>
        </p:spPr>
        <p:txBody>
          <a:bodyPr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SUBTITLE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4D51A43-E5E5-7F46-A884-0E43FA79554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6801" y="5488041"/>
            <a:ext cx="5029200" cy="32101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200">
                <a:solidFill>
                  <a:schemeClr val="accent1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pPr lvl="0"/>
            <a:r>
              <a:rPr lang="en-US" dirty="0"/>
              <a:t>CLICK TO EDIT MASTER DAY, MONTH DATE</a:t>
            </a:r>
          </a:p>
        </p:txBody>
      </p:sp>
    </p:spTree>
    <p:extLst>
      <p:ext uri="{BB962C8B-B14F-4D97-AF65-F5344CB8AC3E}">
        <p14:creationId xmlns:p14="http://schemas.microsoft.com/office/powerpoint/2010/main" val="227787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50A8156-FA4B-464A-B981-A635DE9BB7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02273" y="0"/>
            <a:ext cx="8327571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E354C0-AC98-DB47-8632-00278E247A70}"/>
              </a:ext>
            </a:extLst>
          </p:cNvPr>
          <p:cNvSpPr txBox="1"/>
          <p:nvPr userDrawn="1"/>
        </p:nvSpPr>
        <p:spPr>
          <a:xfrm>
            <a:off x="560566" y="957643"/>
            <a:ext cx="2484783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none" strike="noStrike" dirty="0">
                <a:solidFill>
                  <a:schemeClr val="bg1">
                    <a:lumMod val="65000"/>
                  </a:schemeClr>
                </a:solidFill>
                <a:effectLst/>
                <a:latin typeface="DIN Pro Medium" panose="020B0504020101020102" pitchFamily="34" charset="0"/>
                <a:cs typeface="DIN Pro Medium" panose="020B0504020101020102" pitchFamily="34" charset="0"/>
              </a:rPr>
              <a:t>This PowerPoint template uses official DePaul brand colors. If you’re looking to use additional brand colors, please use the values associated with the color tints listed on this page.</a:t>
            </a:r>
            <a:endParaRPr lang="en-US" b="0" i="0" dirty="0">
              <a:solidFill>
                <a:schemeClr val="bg1">
                  <a:lumMod val="65000"/>
                </a:schemeClr>
              </a:solidFill>
              <a:latin typeface="DIN Pro Medium" panose="020B0504020101020102" pitchFamily="34" charset="0"/>
              <a:cs typeface="DIN Pro Medium" panose="020B050402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78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1580706-4D21-3D43-A458-4358C669D8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3837" y="2179586"/>
            <a:ext cx="10611710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600"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  <a:lvl2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2pPr>
            <a:lvl3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3pPr>
            <a:lvl4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4pPr>
            <a:lvl5pPr>
              <a:defRPr>
                <a:latin typeface="DIN Pro Regular" panose="020B0504020101020102" pitchFamily="34" charset="0"/>
                <a:cs typeface="DIN Pro Regular" panose="020B0504020101020102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E20AB0-DBFC-F547-85C8-AA41D21515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3838" y="952551"/>
            <a:ext cx="10611710" cy="99298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>
                <a:solidFill>
                  <a:schemeClr val="accent2"/>
                </a:solidFill>
                <a:latin typeface="DIN Pro Regular" panose="020B0504020101020102" pitchFamily="34" charset="0"/>
                <a:cs typeface="DIN Pro Regular" panose="020B0504020101020102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2253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ubble chart&#10;&#10;Description automatically generated with medium confidence">
            <a:extLst>
              <a:ext uri="{FF2B5EF4-FFF2-40B4-BE49-F238E27FC236}">
                <a16:creationId xmlns:a16="http://schemas.microsoft.com/office/drawing/2014/main" id="{3F3A6295-C7DC-B242-945D-2870A79A6760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bubble chart&#10;&#10;Description automatically generated">
            <a:extLst>
              <a:ext uri="{FF2B5EF4-FFF2-40B4-BE49-F238E27FC236}">
                <a16:creationId xmlns:a16="http://schemas.microsoft.com/office/drawing/2014/main" id="{C76B456C-29C7-D545-A857-364FE990C885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14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684" r:id="rId4"/>
    <p:sldLayoutId id="214748370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029670-8172-D14F-AD03-54D60E0828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2E5FC0D-F05E-0648-B10F-E7662D866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937" y="3145170"/>
            <a:ext cx="5198189" cy="992982"/>
          </a:xfrm>
        </p:spPr>
        <p:txBody>
          <a:bodyPr/>
          <a:lstStyle/>
          <a:p>
            <a:r>
              <a:rPr lang="en-US" sz="4000" dirty="0"/>
              <a:t>TRAINING TODAY</a:t>
            </a:r>
          </a:p>
        </p:txBody>
      </p:sp>
      <p:pic>
        <p:nvPicPr>
          <p:cNvPr id="5" name="Picture 4" descr="A screen shot of a agenda&#10;&#10;Description automatically generated">
            <a:extLst>
              <a:ext uri="{FF2B5EF4-FFF2-40B4-BE49-F238E27FC236}">
                <a16:creationId xmlns:a16="http://schemas.microsoft.com/office/drawing/2014/main" id="{A4E12B6E-ACBB-AD7B-B13C-9BCF4A4162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1726" y="-1815085"/>
            <a:ext cx="7036716" cy="938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6139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DePaul Brand 2021">
      <a:dk1>
        <a:srgbClr val="000000"/>
      </a:dk1>
      <a:lt1>
        <a:srgbClr val="FFFFFF"/>
      </a:lt1>
      <a:dk2>
        <a:srgbClr val="004277"/>
      </a:dk2>
      <a:lt2>
        <a:srgbClr val="E7E6E6"/>
      </a:lt2>
      <a:accent1>
        <a:srgbClr val="0057B7"/>
      </a:accent1>
      <a:accent2>
        <a:srgbClr val="AF272F"/>
      </a:accent2>
      <a:accent3>
        <a:srgbClr val="999999"/>
      </a:accent3>
      <a:accent4>
        <a:srgbClr val="3E6790"/>
      </a:accent4>
      <a:accent5>
        <a:srgbClr val="3379C5"/>
      </a:accent5>
      <a:accent6>
        <a:srgbClr val="6E8D9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DePaul Brand 2021">
      <a:dk1>
        <a:srgbClr val="000000"/>
      </a:dk1>
      <a:lt1>
        <a:srgbClr val="FFFFFF"/>
      </a:lt1>
      <a:dk2>
        <a:srgbClr val="004277"/>
      </a:dk2>
      <a:lt2>
        <a:srgbClr val="E7E6E6"/>
      </a:lt2>
      <a:accent1>
        <a:srgbClr val="0057B7"/>
      </a:accent1>
      <a:accent2>
        <a:srgbClr val="AF272F"/>
      </a:accent2>
      <a:accent3>
        <a:srgbClr val="999999"/>
      </a:accent3>
      <a:accent4>
        <a:srgbClr val="3E6790"/>
      </a:accent4>
      <a:accent5>
        <a:srgbClr val="3379C5"/>
      </a:accent5>
      <a:accent6>
        <a:srgbClr val="6E8D9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3A64F4C2A5604FAC55642FE06F8B1A" ma:contentTypeVersion="3" ma:contentTypeDescription="Create a new document." ma:contentTypeScope="" ma:versionID="cac72c403e285e5376342f4cc5072d7f">
  <xsd:schema xmlns:xsd="http://www.w3.org/2001/XMLSchema" xmlns:xs="http://www.w3.org/2001/XMLSchema" xmlns:p="http://schemas.microsoft.com/office/2006/metadata/properties" xmlns:ns1="http://schemas.microsoft.com/sharepoint/v3" xmlns:ns3="f6e71dcb-8557-4687-8b6c-f422ebe44608" targetNamespace="http://schemas.microsoft.com/office/2006/metadata/properties" ma:root="true" ma:fieldsID="e3771c1fff605a988abab60e501ab1aa" ns1:_="" ns3:_="">
    <xsd:import namespace="http://schemas.microsoft.com/sharepoint/v3"/>
    <xsd:import namespace="f6e71dcb-8557-4687-8b6c-f422ebe44608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internalName="PublishingStartDate">
      <xsd:simpleType>
        <xsd:restriction base="dms:Unknown"/>
      </xsd:simpleType>
    </xsd:element>
    <xsd:element name="PublishingExpirationDate" ma:index="9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71dcb-8557-4687-8b6c-f422ebe4460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1A18D3-A155-4A36-8209-8117DAFB27B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16564C6F-F2A3-4F68-A91F-20EC4E29BC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F6BE99-7700-41E9-9BAF-37D443656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e71dcb-8557-4687-8b6c-f422ebe446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DIN Pro Bold</vt:lpstr>
      <vt:lpstr>DIN Pro Medium</vt:lpstr>
      <vt:lpstr>DIN Pro Regular</vt:lpstr>
      <vt:lpstr>1_Custom Design</vt:lpstr>
      <vt:lpstr>4_Office Theme</vt:lpstr>
      <vt:lpstr>TRAINING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Roman, Beth</dc:creator>
  <cp:lastModifiedBy>von Drehle, Jennie</cp:lastModifiedBy>
  <cp:revision>72</cp:revision>
  <dcterms:created xsi:type="dcterms:W3CDTF">2022-01-25T15:51:32Z</dcterms:created>
  <dcterms:modified xsi:type="dcterms:W3CDTF">2023-08-18T13:22:44Z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0x010100323A64F4C2A5604FAC55642FE06F8B1A</vt:lpwstr>
  </property>
</Properties>
</file>